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677" r:id="rId5"/>
    <p:sldMasterId id="2147483704" r:id="rId6"/>
  </p:sldMasterIdLst>
  <p:notesMasterIdLst>
    <p:notesMasterId r:id="rId18"/>
  </p:notesMasterIdLst>
  <p:handoutMasterIdLst>
    <p:handoutMasterId r:id="rId19"/>
  </p:handoutMasterIdLst>
  <p:sldIdLst>
    <p:sldId id="256" r:id="rId7"/>
    <p:sldId id="300" r:id="rId8"/>
    <p:sldId id="306" r:id="rId9"/>
    <p:sldId id="307" r:id="rId10"/>
    <p:sldId id="308" r:id="rId11"/>
    <p:sldId id="309" r:id="rId12"/>
    <p:sldId id="304" r:id="rId13"/>
    <p:sldId id="301" r:id="rId14"/>
    <p:sldId id="302" r:id="rId15"/>
    <p:sldId id="303" r:id="rId16"/>
    <p:sldId id="258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73739-2C19-49E2-9AA1-7D507508FF0D}" v="12" dt="2023-12-07T10:24:2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27" autoAdjust="0"/>
  </p:normalViewPr>
  <p:slideViewPr>
    <p:cSldViewPr snapToGrid="0">
      <p:cViewPr varScale="1">
        <p:scale>
          <a:sx n="56" d="100"/>
          <a:sy n="56" d="100"/>
        </p:scale>
        <p:origin x="1714" y="3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61F73739-2C19-49E2-9AA1-7D507508FF0D}"/>
    <pc:docChg chg="custSel addSld delSld modSld">
      <pc:chgData name="Pascalle Cup" userId="abbe84a0-611b-406e-b251-e8b4b71c069a" providerId="ADAL" clId="{61F73739-2C19-49E2-9AA1-7D507508FF0D}" dt="2023-12-07T10:24:26.008" v="742"/>
      <pc:docMkLst>
        <pc:docMk/>
      </pc:docMkLst>
      <pc:sldChg chg="modSp mod">
        <pc:chgData name="Pascalle Cup" userId="abbe84a0-611b-406e-b251-e8b4b71c069a" providerId="ADAL" clId="{61F73739-2C19-49E2-9AA1-7D507508FF0D}" dt="2023-12-07T09:52:03.891" v="34" actId="6549"/>
        <pc:sldMkLst>
          <pc:docMk/>
          <pc:sldMk cId="707789176" sldId="258"/>
        </pc:sldMkLst>
        <pc:spChg chg="mod">
          <ac:chgData name="Pascalle Cup" userId="abbe84a0-611b-406e-b251-e8b4b71c069a" providerId="ADAL" clId="{61F73739-2C19-49E2-9AA1-7D507508FF0D}" dt="2023-12-07T09:52:03.891" v="34" actId="6549"/>
          <ac:spMkLst>
            <pc:docMk/>
            <pc:sldMk cId="707789176" sldId="258"/>
            <ac:spMk id="2" creationId="{A29DE7F2-E890-4744-88DD-A75F5E300513}"/>
          </ac:spMkLst>
        </pc:spChg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59"/>
        </pc:sldMkLst>
      </pc:sldChg>
      <pc:sldChg chg="del">
        <pc:chgData name="Pascalle Cup" userId="abbe84a0-611b-406e-b251-e8b4b71c069a" providerId="ADAL" clId="{61F73739-2C19-49E2-9AA1-7D507508FF0D}" dt="2023-12-07T09:52:15.323" v="42" actId="47"/>
        <pc:sldMkLst>
          <pc:docMk/>
          <pc:sldMk cId="566997565" sldId="260"/>
        </pc:sldMkLst>
      </pc:sldChg>
      <pc:sldChg chg="del">
        <pc:chgData name="Pascalle Cup" userId="abbe84a0-611b-406e-b251-e8b4b71c069a" providerId="ADAL" clId="{61F73739-2C19-49E2-9AA1-7D507508FF0D}" dt="2023-12-07T09:51:48.576" v="0" actId="47"/>
        <pc:sldMkLst>
          <pc:docMk/>
          <pc:sldMk cId="1738561688" sldId="261"/>
        </pc:sldMkLst>
      </pc:sldChg>
      <pc:sldChg chg="del">
        <pc:chgData name="Pascalle Cup" userId="abbe84a0-611b-406e-b251-e8b4b71c069a" providerId="ADAL" clId="{61F73739-2C19-49E2-9AA1-7D507508FF0D}" dt="2023-12-07T09:51:51.212" v="1" actId="47"/>
        <pc:sldMkLst>
          <pc:docMk/>
          <pc:sldMk cId="1593920805" sldId="262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63"/>
        </pc:sldMkLst>
      </pc:sldChg>
      <pc:sldChg chg="del">
        <pc:chgData name="Pascalle Cup" userId="abbe84a0-611b-406e-b251-e8b4b71c069a" providerId="ADAL" clId="{61F73739-2C19-49E2-9AA1-7D507508FF0D}" dt="2023-12-07T09:51:53.370" v="3" actId="47"/>
        <pc:sldMkLst>
          <pc:docMk/>
          <pc:sldMk cId="1346372204" sldId="264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65"/>
        </pc:sldMkLst>
      </pc:sldChg>
      <pc:sldChg chg="del">
        <pc:chgData name="Pascalle Cup" userId="abbe84a0-611b-406e-b251-e8b4b71c069a" providerId="ADAL" clId="{61F73739-2C19-49E2-9AA1-7D507508FF0D}" dt="2023-12-07T09:52:09.830" v="37" actId="47"/>
        <pc:sldMkLst>
          <pc:docMk/>
          <pc:sldMk cId="2121178069" sldId="266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67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68"/>
        </pc:sldMkLst>
      </pc:sldChg>
      <pc:sldChg chg="del">
        <pc:chgData name="Pascalle Cup" userId="abbe84a0-611b-406e-b251-e8b4b71c069a" providerId="ADAL" clId="{61F73739-2C19-49E2-9AA1-7D507508FF0D}" dt="2023-12-07T09:52:10.926" v="38" actId="47"/>
        <pc:sldMkLst>
          <pc:docMk/>
          <pc:sldMk cId="1472106130" sldId="270"/>
        </pc:sldMkLst>
      </pc:sldChg>
      <pc:sldChg chg="del">
        <pc:chgData name="Pascalle Cup" userId="abbe84a0-611b-406e-b251-e8b4b71c069a" providerId="ADAL" clId="{61F73739-2C19-49E2-9AA1-7D507508FF0D}" dt="2023-12-07T09:52:11.812" v="39" actId="47"/>
        <pc:sldMkLst>
          <pc:docMk/>
          <pc:sldMk cId="460935096" sldId="271"/>
        </pc:sldMkLst>
      </pc:sldChg>
      <pc:sldChg chg="del">
        <pc:chgData name="Pascalle Cup" userId="abbe84a0-611b-406e-b251-e8b4b71c069a" providerId="ADAL" clId="{61F73739-2C19-49E2-9AA1-7D507508FF0D}" dt="2023-12-07T09:52:18.881" v="46" actId="47"/>
        <pc:sldMkLst>
          <pc:docMk/>
          <pc:sldMk cId="920173932" sldId="275"/>
        </pc:sldMkLst>
      </pc:sldChg>
      <pc:sldChg chg="del">
        <pc:chgData name="Pascalle Cup" userId="abbe84a0-611b-406e-b251-e8b4b71c069a" providerId="ADAL" clId="{61F73739-2C19-49E2-9AA1-7D507508FF0D}" dt="2023-12-07T09:52:19.895" v="47" actId="47"/>
        <pc:sldMkLst>
          <pc:docMk/>
          <pc:sldMk cId="2436493926" sldId="276"/>
        </pc:sldMkLst>
      </pc:sldChg>
      <pc:sldChg chg="del">
        <pc:chgData name="Pascalle Cup" userId="abbe84a0-611b-406e-b251-e8b4b71c069a" providerId="ADAL" clId="{61F73739-2C19-49E2-9AA1-7D507508FF0D}" dt="2023-12-07T09:51:54.642" v="4" actId="47"/>
        <pc:sldMkLst>
          <pc:docMk/>
          <pc:sldMk cId="2069393026" sldId="278"/>
        </pc:sldMkLst>
      </pc:sldChg>
      <pc:sldChg chg="del">
        <pc:chgData name="Pascalle Cup" userId="abbe84a0-611b-406e-b251-e8b4b71c069a" providerId="ADAL" clId="{61F73739-2C19-49E2-9AA1-7D507508FF0D}" dt="2023-12-07T09:52:08.158" v="36" actId="47"/>
        <pc:sldMkLst>
          <pc:docMk/>
          <pc:sldMk cId="1417396711" sldId="280"/>
        </pc:sldMkLst>
      </pc:sldChg>
      <pc:sldChg chg="del">
        <pc:chgData name="Pascalle Cup" userId="abbe84a0-611b-406e-b251-e8b4b71c069a" providerId="ADAL" clId="{61F73739-2C19-49E2-9AA1-7D507508FF0D}" dt="2023-12-07T09:52:16.393" v="43" actId="47"/>
        <pc:sldMkLst>
          <pc:docMk/>
          <pc:sldMk cId="3477453048" sldId="282"/>
        </pc:sldMkLst>
      </pc:sldChg>
      <pc:sldChg chg="del">
        <pc:chgData name="Pascalle Cup" userId="abbe84a0-611b-406e-b251-e8b4b71c069a" providerId="ADAL" clId="{61F73739-2C19-49E2-9AA1-7D507508FF0D}" dt="2023-12-07T09:52:17.197" v="44" actId="47"/>
        <pc:sldMkLst>
          <pc:docMk/>
          <pc:sldMk cId="3396266754" sldId="283"/>
        </pc:sldMkLst>
      </pc:sldChg>
      <pc:sldChg chg="del">
        <pc:chgData name="Pascalle Cup" userId="abbe84a0-611b-406e-b251-e8b4b71c069a" providerId="ADAL" clId="{61F73739-2C19-49E2-9AA1-7D507508FF0D}" dt="2023-12-07T09:52:14.247" v="41" actId="47"/>
        <pc:sldMkLst>
          <pc:docMk/>
          <pc:sldMk cId="57897592" sldId="287"/>
        </pc:sldMkLst>
      </pc:sldChg>
      <pc:sldChg chg="del">
        <pc:chgData name="Pascalle Cup" userId="abbe84a0-611b-406e-b251-e8b4b71c069a" providerId="ADAL" clId="{61F73739-2C19-49E2-9AA1-7D507508FF0D}" dt="2023-12-07T09:51:52.507" v="2" actId="47"/>
        <pc:sldMkLst>
          <pc:docMk/>
          <pc:sldMk cId="1844941827" sldId="289"/>
        </pc:sldMkLst>
      </pc:sldChg>
      <pc:sldChg chg="del">
        <pc:chgData name="Pascalle Cup" userId="abbe84a0-611b-406e-b251-e8b4b71c069a" providerId="ADAL" clId="{61F73739-2C19-49E2-9AA1-7D507508FF0D}" dt="2023-12-07T09:52:18.175" v="45" actId="47"/>
        <pc:sldMkLst>
          <pc:docMk/>
          <pc:sldMk cId="1177824853" sldId="290"/>
        </pc:sldMkLst>
      </pc:sldChg>
      <pc:sldChg chg="del">
        <pc:chgData name="Pascalle Cup" userId="abbe84a0-611b-406e-b251-e8b4b71c069a" providerId="ADAL" clId="{61F73739-2C19-49E2-9AA1-7D507508FF0D}" dt="2023-12-07T09:52:12.845" v="40" actId="47"/>
        <pc:sldMkLst>
          <pc:docMk/>
          <pc:sldMk cId="404854312" sldId="292"/>
        </pc:sldMkLst>
      </pc:sldChg>
      <pc:sldChg chg="del">
        <pc:chgData name="Pascalle Cup" userId="abbe84a0-611b-406e-b251-e8b4b71c069a" providerId="ADAL" clId="{61F73739-2C19-49E2-9AA1-7D507508FF0D}" dt="2023-12-07T09:52:07.252" v="35" actId="47"/>
        <pc:sldMkLst>
          <pc:docMk/>
          <pc:sldMk cId="1057409390" sldId="293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95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96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97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98"/>
        </pc:sldMkLst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0" sldId="299"/>
        </pc:sldMkLst>
      </pc:sldChg>
      <pc:sldChg chg="addSp delSp modSp mod">
        <pc:chgData name="Pascalle Cup" userId="abbe84a0-611b-406e-b251-e8b4b71c069a" providerId="ADAL" clId="{61F73739-2C19-49E2-9AA1-7D507508FF0D}" dt="2023-12-07T10:18:21.578" v="739" actId="478"/>
        <pc:sldMkLst>
          <pc:docMk/>
          <pc:sldMk cId="3797687402" sldId="300"/>
        </pc:sldMkLst>
        <pc:spChg chg="del mod">
          <ac:chgData name="Pascalle Cup" userId="abbe84a0-611b-406e-b251-e8b4b71c069a" providerId="ADAL" clId="{61F73739-2C19-49E2-9AA1-7D507508FF0D}" dt="2023-12-07T10:18:18.790" v="737" actId="478"/>
          <ac:spMkLst>
            <pc:docMk/>
            <pc:sldMk cId="3797687402" sldId="300"/>
            <ac:spMk id="3" creationId="{D9A3AC44-DED3-FD67-0E63-DF628F9DA90B}"/>
          </ac:spMkLst>
        </pc:spChg>
        <pc:spChg chg="mod">
          <ac:chgData name="Pascalle Cup" userId="abbe84a0-611b-406e-b251-e8b4b71c069a" providerId="ADAL" clId="{61F73739-2C19-49E2-9AA1-7D507508FF0D}" dt="2023-12-07T10:02:08.629" v="174" actId="1076"/>
          <ac:spMkLst>
            <pc:docMk/>
            <pc:sldMk cId="3797687402" sldId="300"/>
            <ac:spMk id="5" creationId="{1551C9FD-56CE-A8B0-CF1E-286E3ED406EE}"/>
          </ac:spMkLst>
        </pc:spChg>
        <pc:spChg chg="mod">
          <ac:chgData name="Pascalle Cup" userId="abbe84a0-611b-406e-b251-e8b4b71c069a" providerId="ADAL" clId="{61F73739-2C19-49E2-9AA1-7D507508FF0D}" dt="2023-12-07T10:02:12.322" v="175" actId="1076"/>
          <ac:spMkLst>
            <pc:docMk/>
            <pc:sldMk cId="3797687402" sldId="300"/>
            <ac:spMk id="7" creationId="{E3859CBE-3A2D-5412-0B70-E2EF3F0CC6F1}"/>
          </ac:spMkLst>
        </pc:spChg>
        <pc:spChg chg="add mod">
          <ac:chgData name="Pascalle Cup" userId="abbe84a0-611b-406e-b251-e8b4b71c069a" providerId="ADAL" clId="{61F73739-2C19-49E2-9AA1-7D507508FF0D}" dt="2023-12-07T10:02:06.091" v="173" actId="1076"/>
          <ac:spMkLst>
            <pc:docMk/>
            <pc:sldMk cId="3797687402" sldId="300"/>
            <ac:spMk id="16" creationId="{D3AD60D1-ECBD-DC26-3AC9-0398D040F61F}"/>
          </ac:spMkLst>
        </pc:spChg>
        <pc:spChg chg="add del mod">
          <ac:chgData name="Pascalle Cup" userId="abbe84a0-611b-406e-b251-e8b4b71c069a" providerId="ADAL" clId="{61F73739-2C19-49E2-9AA1-7D507508FF0D}" dt="2023-12-07T10:18:21.578" v="739" actId="478"/>
          <ac:spMkLst>
            <pc:docMk/>
            <pc:sldMk cId="3797687402" sldId="300"/>
            <ac:spMk id="18" creationId="{0549F6D6-2CC7-C7E1-01B9-795C3D51B686}"/>
          </ac:spMkLst>
        </pc:spChg>
      </pc:sldChg>
      <pc:sldChg chg="del">
        <pc:chgData name="Pascalle Cup" userId="abbe84a0-611b-406e-b251-e8b4b71c069a" providerId="ADAL" clId="{61F73739-2C19-49E2-9AA1-7D507508FF0D}" dt="2023-12-07T10:19:06.444" v="740" actId="2696"/>
        <pc:sldMkLst>
          <pc:docMk/>
          <pc:sldMk cId="1858274896" sldId="305"/>
        </pc:sldMkLst>
      </pc:sldChg>
      <pc:sldChg chg="delSp modSp new mod">
        <pc:chgData name="Pascalle Cup" userId="abbe84a0-611b-406e-b251-e8b4b71c069a" providerId="ADAL" clId="{61F73739-2C19-49E2-9AA1-7D507508FF0D}" dt="2023-12-07T10:03:22.212" v="223" actId="478"/>
        <pc:sldMkLst>
          <pc:docMk/>
          <pc:sldMk cId="1198195397" sldId="306"/>
        </pc:sldMkLst>
        <pc:spChg chg="mod">
          <ac:chgData name="Pascalle Cup" userId="abbe84a0-611b-406e-b251-e8b4b71c069a" providerId="ADAL" clId="{61F73739-2C19-49E2-9AA1-7D507508FF0D}" dt="2023-12-07T10:03:03.929" v="181" actId="20577"/>
          <ac:spMkLst>
            <pc:docMk/>
            <pc:sldMk cId="1198195397" sldId="306"/>
            <ac:spMk id="2" creationId="{98913C61-A58A-5012-6103-953A77F8280B}"/>
          </ac:spMkLst>
        </pc:spChg>
        <pc:spChg chg="mod">
          <ac:chgData name="Pascalle Cup" userId="abbe84a0-611b-406e-b251-e8b4b71c069a" providerId="ADAL" clId="{61F73739-2C19-49E2-9AA1-7D507508FF0D}" dt="2023-12-07T10:03:16.569" v="222" actId="403"/>
          <ac:spMkLst>
            <pc:docMk/>
            <pc:sldMk cId="1198195397" sldId="306"/>
            <ac:spMk id="3" creationId="{48F92D89-438E-9D58-A1EC-5431E68C615B}"/>
          </ac:spMkLst>
        </pc:spChg>
        <pc:spChg chg="del">
          <ac:chgData name="Pascalle Cup" userId="abbe84a0-611b-406e-b251-e8b4b71c069a" providerId="ADAL" clId="{61F73739-2C19-49E2-9AA1-7D507508FF0D}" dt="2023-12-07T10:03:22.212" v="223" actId="478"/>
          <ac:spMkLst>
            <pc:docMk/>
            <pc:sldMk cId="1198195397" sldId="306"/>
            <ac:spMk id="5" creationId="{22C54299-20E2-BC13-FB94-699E3F839789}"/>
          </ac:spMkLst>
        </pc:spChg>
      </pc:sldChg>
      <pc:sldChg chg="modSp mod">
        <pc:chgData name="Pascalle Cup" userId="abbe84a0-611b-406e-b251-e8b4b71c069a" providerId="ADAL" clId="{61F73739-2C19-49E2-9AA1-7D507508FF0D}" dt="2023-12-07T10:04:15.879" v="224" actId="13926"/>
        <pc:sldMkLst>
          <pc:docMk/>
          <pc:sldMk cId="1823581371" sldId="307"/>
        </pc:sldMkLst>
        <pc:spChg chg="mod">
          <ac:chgData name="Pascalle Cup" userId="abbe84a0-611b-406e-b251-e8b4b71c069a" providerId="ADAL" clId="{61F73739-2C19-49E2-9AA1-7D507508FF0D}" dt="2023-12-07T10:04:15.879" v="224" actId="13926"/>
          <ac:spMkLst>
            <pc:docMk/>
            <pc:sldMk cId="1823581371" sldId="307"/>
            <ac:spMk id="4" creationId="{2DB92E6A-A7C8-41F9-B79D-37489955167E}"/>
          </ac:spMkLst>
        </pc:spChg>
      </pc:sldChg>
      <pc:sldChg chg="addSp delSp modSp new mod delAnim modAnim">
        <pc:chgData name="Pascalle Cup" userId="abbe84a0-611b-406e-b251-e8b4b71c069a" providerId="ADAL" clId="{61F73739-2C19-49E2-9AA1-7D507508FF0D}" dt="2023-12-07T10:17:55.515" v="736" actId="1076"/>
        <pc:sldMkLst>
          <pc:docMk/>
          <pc:sldMk cId="4274730271" sldId="308"/>
        </pc:sldMkLst>
        <pc:spChg chg="mod">
          <ac:chgData name="Pascalle Cup" userId="abbe84a0-611b-406e-b251-e8b4b71c069a" providerId="ADAL" clId="{61F73739-2C19-49E2-9AA1-7D507508FF0D}" dt="2023-12-07T10:08:13.305" v="241" actId="20577"/>
          <ac:spMkLst>
            <pc:docMk/>
            <pc:sldMk cId="4274730271" sldId="308"/>
            <ac:spMk id="2" creationId="{88EE0467-432C-EBB9-53F3-50FD9B476B3D}"/>
          </ac:spMkLst>
        </pc:spChg>
        <pc:spChg chg="add mod">
          <ac:chgData name="Pascalle Cup" userId="abbe84a0-611b-406e-b251-e8b4b71c069a" providerId="ADAL" clId="{61F73739-2C19-49E2-9AA1-7D507508FF0D}" dt="2023-12-07T10:11:20.299" v="266" actId="1076"/>
          <ac:spMkLst>
            <pc:docMk/>
            <pc:sldMk cId="4274730271" sldId="308"/>
            <ac:spMk id="5" creationId="{0D1CB103-8F46-DB61-0351-B28C0522C997}"/>
          </ac:spMkLst>
        </pc:spChg>
        <pc:picChg chg="add del mod">
          <ac:chgData name="Pascalle Cup" userId="abbe84a0-611b-406e-b251-e8b4b71c069a" providerId="ADAL" clId="{61F73739-2C19-49E2-9AA1-7D507508FF0D}" dt="2023-12-07T10:17:50.903" v="734" actId="478"/>
          <ac:picMkLst>
            <pc:docMk/>
            <pc:sldMk cId="4274730271" sldId="308"/>
            <ac:picMk id="3" creationId="{C989B494-6FC6-C25A-DCE7-879E78CAA8F2}"/>
          </ac:picMkLst>
        </pc:picChg>
        <pc:picChg chg="add mod">
          <ac:chgData name="Pascalle Cup" userId="abbe84a0-611b-406e-b251-e8b4b71c069a" providerId="ADAL" clId="{61F73739-2C19-49E2-9AA1-7D507508FF0D}" dt="2023-12-07T10:17:55.515" v="736" actId="1076"/>
          <ac:picMkLst>
            <pc:docMk/>
            <pc:sldMk cId="4274730271" sldId="308"/>
            <ac:picMk id="6" creationId="{447E7A92-C4E2-BCC0-D742-117A71B31E53}"/>
          </ac:picMkLst>
        </pc:picChg>
      </pc:sldChg>
      <pc:sldChg chg="delSp modSp new mod modAnim">
        <pc:chgData name="Pascalle Cup" userId="abbe84a0-611b-406e-b251-e8b4b71c069a" providerId="ADAL" clId="{61F73739-2C19-49E2-9AA1-7D507508FF0D}" dt="2023-12-07T10:24:26.008" v="742"/>
        <pc:sldMkLst>
          <pc:docMk/>
          <pc:sldMk cId="3798599997" sldId="309"/>
        </pc:sldMkLst>
        <pc:spChg chg="mod">
          <ac:chgData name="Pascalle Cup" userId="abbe84a0-611b-406e-b251-e8b4b71c069a" providerId="ADAL" clId="{61F73739-2C19-49E2-9AA1-7D507508FF0D}" dt="2023-12-07T10:12:25.496" v="323" actId="20577"/>
          <ac:spMkLst>
            <pc:docMk/>
            <pc:sldMk cId="3798599997" sldId="309"/>
            <ac:spMk id="2" creationId="{A28F7893-78D2-3E2B-5D51-14CC494A39F8}"/>
          </ac:spMkLst>
        </pc:spChg>
        <pc:spChg chg="mod">
          <ac:chgData name="Pascalle Cup" userId="abbe84a0-611b-406e-b251-e8b4b71c069a" providerId="ADAL" clId="{61F73739-2C19-49E2-9AA1-7D507508FF0D}" dt="2023-12-07T10:12:30.908" v="334" actId="20577"/>
          <ac:spMkLst>
            <pc:docMk/>
            <pc:sldMk cId="3798599997" sldId="309"/>
            <ac:spMk id="3" creationId="{3AD58E1C-BFD7-DD6E-0249-C6032A087702}"/>
          </ac:spMkLst>
        </pc:spChg>
        <pc:spChg chg="mod">
          <ac:chgData name="Pascalle Cup" userId="abbe84a0-611b-406e-b251-e8b4b71c069a" providerId="ADAL" clId="{61F73739-2C19-49E2-9AA1-7D507508FF0D}" dt="2023-12-07T10:15:32.262" v="733" actId="5793"/>
          <ac:spMkLst>
            <pc:docMk/>
            <pc:sldMk cId="3798599997" sldId="309"/>
            <ac:spMk id="4" creationId="{1432E53A-5BFC-6D54-E25B-A5AB14F00AD8}"/>
          </ac:spMkLst>
        </pc:spChg>
        <pc:spChg chg="mod">
          <ac:chgData name="Pascalle Cup" userId="abbe84a0-611b-406e-b251-e8b4b71c069a" providerId="ADAL" clId="{61F73739-2C19-49E2-9AA1-7D507508FF0D}" dt="2023-12-07T10:12:34.425" v="350" actId="20577"/>
          <ac:spMkLst>
            <pc:docMk/>
            <pc:sldMk cId="3798599997" sldId="309"/>
            <ac:spMk id="5" creationId="{2A90E864-317E-CD65-19D0-D91751597D2C}"/>
          </ac:spMkLst>
        </pc:spChg>
        <pc:spChg chg="mod">
          <ac:chgData name="Pascalle Cup" userId="abbe84a0-611b-406e-b251-e8b4b71c069a" providerId="ADAL" clId="{61F73739-2C19-49E2-9AA1-7D507508FF0D}" dt="2023-12-07T10:15:15.778" v="718" actId="403"/>
          <ac:spMkLst>
            <pc:docMk/>
            <pc:sldMk cId="3798599997" sldId="309"/>
            <ac:spMk id="6" creationId="{94D56EDA-4047-184E-FFBA-8593B86045E9}"/>
          </ac:spMkLst>
        </pc:spChg>
        <pc:spChg chg="del">
          <ac:chgData name="Pascalle Cup" userId="abbe84a0-611b-406e-b251-e8b4b71c069a" providerId="ADAL" clId="{61F73739-2C19-49E2-9AA1-7D507508FF0D}" dt="2023-12-07T10:13:05.804" v="458" actId="478"/>
          <ac:spMkLst>
            <pc:docMk/>
            <pc:sldMk cId="3798599997" sldId="309"/>
            <ac:spMk id="7" creationId="{B7BBED43-6AAC-CA7E-9E20-781FC999162F}"/>
          </ac:spMkLst>
        </pc:spChg>
        <pc:spChg chg="del">
          <ac:chgData name="Pascalle Cup" userId="abbe84a0-611b-406e-b251-e8b4b71c069a" providerId="ADAL" clId="{61F73739-2C19-49E2-9AA1-7D507508FF0D}" dt="2023-12-07T10:13:07.302" v="459" actId="478"/>
          <ac:spMkLst>
            <pc:docMk/>
            <pc:sldMk cId="3798599997" sldId="309"/>
            <ac:spMk id="8" creationId="{BEE09244-535E-D41A-D286-F0B6CD24F94E}"/>
          </ac:spMkLst>
        </pc:spChg>
        <pc:spChg chg="del">
          <ac:chgData name="Pascalle Cup" userId="abbe84a0-611b-406e-b251-e8b4b71c069a" providerId="ADAL" clId="{61F73739-2C19-49E2-9AA1-7D507508FF0D}" dt="2023-12-07T10:14:06.348" v="640" actId="478"/>
          <ac:spMkLst>
            <pc:docMk/>
            <pc:sldMk cId="3798599997" sldId="309"/>
            <ac:spMk id="9" creationId="{D379B3F7-D784-4352-9505-1BD892D2A7BB}"/>
          </ac:spMkLst>
        </pc:spChg>
        <pc:spChg chg="del">
          <ac:chgData name="Pascalle Cup" userId="abbe84a0-611b-406e-b251-e8b4b71c069a" providerId="ADAL" clId="{61F73739-2C19-49E2-9AA1-7D507508FF0D}" dt="2023-12-07T10:14:07.554" v="641" actId="478"/>
          <ac:spMkLst>
            <pc:docMk/>
            <pc:sldMk cId="3798599997" sldId="309"/>
            <ac:spMk id="10" creationId="{F3106890-C24B-DC73-A368-37CC65AA002A}"/>
          </ac:spMkLst>
        </pc:spChg>
        <pc:spChg chg="del">
          <ac:chgData name="Pascalle Cup" userId="abbe84a0-611b-406e-b251-e8b4b71c069a" providerId="ADAL" clId="{61F73739-2C19-49E2-9AA1-7D507508FF0D}" dt="2023-12-07T10:15:20.853" v="719" actId="478"/>
          <ac:spMkLst>
            <pc:docMk/>
            <pc:sldMk cId="3798599997" sldId="309"/>
            <ac:spMk id="12" creationId="{55C3EBCD-1479-FC93-9659-D6644FA58636}"/>
          </ac:spMkLst>
        </pc:spChg>
      </pc:sldChg>
      <pc:sldMasterChg chg="delSldLayout">
        <pc:chgData name="Pascalle Cup" userId="abbe84a0-611b-406e-b251-e8b4b71c069a" providerId="ADAL" clId="{61F73739-2C19-49E2-9AA1-7D507508FF0D}" dt="2023-12-07T10:19:06.444" v="740" actId="2696"/>
        <pc:sldMasterMkLst>
          <pc:docMk/>
          <pc:sldMasterMk cId="1928452137" sldId="2147483666"/>
        </pc:sldMasterMkLst>
        <pc:sldLayoutChg chg="del">
          <pc:chgData name="Pascalle Cup" userId="abbe84a0-611b-406e-b251-e8b4b71c069a" providerId="ADAL" clId="{61F73739-2C19-49E2-9AA1-7D507508FF0D}" dt="2023-12-07T09:52:08.158" v="36" actId="47"/>
          <pc:sldLayoutMkLst>
            <pc:docMk/>
            <pc:sldMasterMk cId="1928452137" sldId="2147483666"/>
            <pc:sldLayoutMk cId="4026250860" sldId="2147483685"/>
          </pc:sldLayoutMkLst>
        </pc:sldLayoutChg>
        <pc:sldLayoutChg chg="del">
          <pc:chgData name="Pascalle Cup" userId="abbe84a0-611b-406e-b251-e8b4b71c069a" providerId="ADAL" clId="{61F73739-2C19-49E2-9AA1-7D507508FF0D}" dt="2023-12-07T10:19:06.444" v="740" actId="2696"/>
          <pc:sldLayoutMkLst>
            <pc:docMk/>
            <pc:sldMasterMk cId="1928452137" sldId="2147483666"/>
            <pc:sldLayoutMk cId="2210728636" sldId="214748370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7D7E6F-9F1B-4042-B61D-DCA02C5DFD5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B8A30073-D5E2-4310-B809-2B2536DAECD8}">
      <dgm:prSet phldrT="[Tekst]"/>
      <dgm:spPr/>
      <dgm:t>
        <a:bodyPr/>
        <a:lstStyle/>
        <a:p>
          <a:r>
            <a:rPr lang="nl-NL"/>
            <a:t>Werving </a:t>
          </a:r>
        </a:p>
      </dgm:t>
    </dgm:pt>
    <dgm:pt modelId="{54E90224-8D69-48B0-B964-1BB4433AEAF5}" type="parTrans" cxnId="{4692657F-9DA8-4057-B606-BF43073ACFA3}">
      <dgm:prSet/>
      <dgm:spPr/>
      <dgm:t>
        <a:bodyPr/>
        <a:lstStyle/>
        <a:p>
          <a:endParaRPr lang="nl-NL"/>
        </a:p>
      </dgm:t>
    </dgm:pt>
    <dgm:pt modelId="{F3768EF0-CFCA-4657-9515-37FBFEFFA0D9}" type="sibTrans" cxnId="{4692657F-9DA8-4057-B606-BF43073ACFA3}">
      <dgm:prSet/>
      <dgm:spPr/>
      <dgm:t>
        <a:bodyPr/>
        <a:lstStyle/>
        <a:p>
          <a:endParaRPr lang="nl-NL"/>
        </a:p>
      </dgm:t>
    </dgm:pt>
    <dgm:pt modelId="{B4E5D00D-469C-407F-A388-A9DF4565741D}">
      <dgm:prSet phldrT="[Tekst]"/>
      <dgm:spPr/>
      <dgm:t>
        <a:bodyPr/>
        <a:lstStyle/>
        <a:p>
          <a:r>
            <a:rPr lang="nl-NL"/>
            <a:t>Selectie</a:t>
          </a:r>
        </a:p>
      </dgm:t>
    </dgm:pt>
    <dgm:pt modelId="{F5153132-7420-4021-90B5-C551B9DC0019}" type="parTrans" cxnId="{787D36BA-2A21-4072-A54F-EAE6CC762324}">
      <dgm:prSet/>
      <dgm:spPr/>
      <dgm:t>
        <a:bodyPr/>
        <a:lstStyle/>
        <a:p>
          <a:endParaRPr lang="nl-NL"/>
        </a:p>
      </dgm:t>
    </dgm:pt>
    <dgm:pt modelId="{014A58BB-E161-491D-855E-955A3E23701E}" type="sibTrans" cxnId="{787D36BA-2A21-4072-A54F-EAE6CC762324}">
      <dgm:prSet/>
      <dgm:spPr/>
      <dgm:t>
        <a:bodyPr/>
        <a:lstStyle/>
        <a:p>
          <a:endParaRPr lang="nl-NL"/>
        </a:p>
      </dgm:t>
    </dgm:pt>
    <dgm:pt modelId="{03B2AC24-6DFF-4C9D-A2CF-525A810F3D44}">
      <dgm:prSet phldrT="[Tekst]"/>
      <dgm:spPr/>
      <dgm:t>
        <a:bodyPr/>
        <a:lstStyle/>
        <a:p>
          <a:r>
            <a:rPr lang="nl-NL"/>
            <a:t>Inwerken </a:t>
          </a:r>
        </a:p>
      </dgm:t>
    </dgm:pt>
    <dgm:pt modelId="{8912EC51-C763-4D01-BC3B-8E1D9A0B6AB5}" type="parTrans" cxnId="{396877A9-5ED2-4EC5-9A0F-A09E846FE78D}">
      <dgm:prSet/>
      <dgm:spPr/>
      <dgm:t>
        <a:bodyPr/>
        <a:lstStyle/>
        <a:p>
          <a:endParaRPr lang="nl-NL"/>
        </a:p>
      </dgm:t>
    </dgm:pt>
    <dgm:pt modelId="{CEF76BAB-72A5-45AA-9B6A-2107DB2B0BDA}" type="sibTrans" cxnId="{396877A9-5ED2-4EC5-9A0F-A09E846FE78D}">
      <dgm:prSet/>
      <dgm:spPr/>
      <dgm:t>
        <a:bodyPr/>
        <a:lstStyle/>
        <a:p>
          <a:endParaRPr lang="nl-NL"/>
        </a:p>
      </dgm:t>
    </dgm:pt>
    <dgm:pt modelId="{7A143B4D-FD98-4C71-9C47-9D3C26206236}">
      <dgm:prSet phldrT="[Tekst]"/>
      <dgm:spPr/>
      <dgm:t>
        <a:bodyPr/>
        <a:lstStyle/>
        <a:p>
          <a:r>
            <a:rPr lang="nl-NL"/>
            <a:t>Begeleiden en binden </a:t>
          </a:r>
        </a:p>
      </dgm:t>
    </dgm:pt>
    <dgm:pt modelId="{4228BE07-C438-44AD-BDCE-35783CD4BF86}" type="parTrans" cxnId="{E79FB0AA-18C4-449E-B5DF-52C7DA207C19}">
      <dgm:prSet/>
      <dgm:spPr/>
      <dgm:t>
        <a:bodyPr/>
        <a:lstStyle/>
        <a:p>
          <a:endParaRPr lang="nl-NL"/>
        </a:p>
      </dgm:t>
    </dgm:pt>
    <dgm:pt modelId="{ED2068E0-7742-4D28-BB1F-DB16779A6C82}" type="sibTrans" cxnId="{E79FB0AA-18C4-449E-B5DF-52C7DA207C19}">
      <dgm:prSet/>
      <dgm:spPr/>
      <dgm:t>
        <a:bodyPr/>
        <a:lstStyle/>
        <a:p>
          <a:endParaRPr lang="nl-NL"/>
        </a:p>
      </dgm:t>
    </dgm:pt>
    <dgm:pt modelId="{0B0A4AC9-BE28-4ED3-96A5-400BB61C0591}">
      <dgm:prSet phldrT="[Tekst]"/>
      <dgm:spPr/>
      <dgm:t>
        <a:bodyPr/>
        <a:lstStyle/>
        <a:p>
          <a:r>
            <a:rPr lang="nl-NL"/>
            <a:t>Belonen </a:t>
          </a:r>
        </a:p>
      </dgm:t>
    </dgm:pt>
    <dgm:pt modelId="{6F41345A-5A91-437F-A92C-CE401DB49768}" type="parTrans" cxnId="{DC90514B-910D-4447-A679-347E710EC20E}">
      <dgm:prSet/>
      <dgm:spPr/>
      <dgm:t>
        <a:bodyPr/>
        <a:lstStyle/>
        <a:p>
          <a:endParaRPr lang="nl-NL"/>
        </a:p>
      </dgm:t>
    </dgm:pt>
    <dgm:pt modelId="{FEBF602C-C7A6-41AB-8BDF-83CF0D64FBA7}" type="sibTrans" cxnId="{DC90514B-910D-4447-A679-347E710EC20E}">
      <dgm:prSet/>
      <dgm:spPr/>
      <dgm:t>
        <a:bodyPr/>
        <a:lstStyle/>
        <a:p>
          <a:endParaRPr lang="nl-NL"/>
        </a:p>
      </dgm:t>
    </dgm:pt>
    <dgm:pt modelId="{825C2870-6FAB-4D2D-B3D2-4D65CEA28054}" type="pres">
      <dgm:prSet presAssocID="{8F7D7E6F-9F1B-4042-B61D-DCA02C5DFD56}" presName="CompostProcess" presStyleCnt="0">
        <dgm:presLayoutVars>
          <dgm:dir/>
          <dgm:resizeHandles val="exact"/>
        </dgm:presLayoutVars>
      </dgm:prSet>
      <dgm:spPr/>
    </dgm:pt>
    <dgm:pt modelId="{92D2E73A-692A-4234-B759-7C7C48BD839B}" type="pres">
      <dgm:prSet presAssocID="{8F7D7E6F-9F1B-4042-B61D-DCA02C5DFD56}" presName="arrow" presStyleLbl="bgShp" presStyleIdx="0" presStyleCnt="1"/>
      <dgm:spPr/>
    </dgm:pt>
    <dgm:pt modelId="{47C0D099-C7D1-4886-A372-F093EC318B14}" type="pres">
      <dgm:prSet presAssocID="{8F7D7E6F-9F1B-4042-B61D-DCA02C5DFD56}" presName="linearProcess" presStyleCnt="0"/>
      <dgm:spPr/>
    </dgm:pt>
    <dgm:pt modelId="{74E772E0-304D-44E6-A12D-EB9966311F22}" type="pres">
      <dgm:prSet presAssocID="{B8A30073-D5E2-4310-B809-2B2536DAECD8}" presName="textNode" presStyleLbl="node1" presStyleIdx="0" presStyleCnt="5">
        <dgm:presLayoutVars>
          <dgm:bulletEnabled val="1"/>
        </dgm:presLayoutVars>
      </dgm:prSet>
      <dgm:spPr/>
    </dgm:pt>
    <dgm:pt modelId="{EBCF98F9-9929-4D38-B54C-AE23D0FC0119}" type="pres">
      <dgm:prSet presAssocID="{F3768EF0-CFCA-4657-9515-37FBFEFFA0D9}" presName="sibTrans" presStyleCnt="0"/>
      <dgm:spPr/>
    </dgm:pt>
    <dgm:pt modelId="{623916F9-0DD7-4EF0-84FF-60D0F73DC161}" type="pres">
      <dgm:prSet presAssocID="{B4E5D00D-469C-407F-A388-A9DF4565741D}" presName="textNode" presStyleLbl="node1" presStyleIdx="1" presStyleCnt="5">
        <dgm:presLayoutVars>
          <dgm:bulletEnabled val="1"/>
        </dgm:presLayoutVars>
      </dgm:prSet>
      <dgm:spPr/>
    </dgm:pt>
    <dgm:pt modelId="{0DD185F1-6A96-4F10-860B-4D0593D22272}" type="pres">
      <dgm:prSet presAssocID="{014A58BB-E161-491D-855E-955A3E23701E}" presName="sibTrans" presStyleCnt="0"/>
      <dgm:spPr/>
    </dgm:pt>
    <dgm:pt modelId="{96B6974F-9756-4BB3-94EC-B4ECA2A3CCAD}" type="pres">
      <dgm:prSet presAssocID="{03B2AC24-6DFF-4C9D-A2CF-525A810F3D44}" presName="textNode" presStyleLbl="node1" presStyleIdx="2" presStyleCnt="5">
        <dgm:presLayoutVars>
          <dgm:bulletEnabled val="1"/>
        </dgm:presLayoutVars>
      </dgm:prSet>
      <dgm:spPr/>
    </dgm:pt>
    <dgm:pt modelId="{12F7EB73-F685-4BA3-B3D6-314D82795B38}" type="pres">
      <dgm:prSet presAssocID="{CEF76BAB-72A5-45AA-9B6A-2107DB2B0BDA}" presName="sibTrans" presStyleCnt="0"/>
      <dgm:spPr/>
    </dgm:pt>
    <dgm:pt modelId="{13BD6CB5-5A49-4A78-9C6D-1EECEB6B1A00}" type="pres">
      <dgm:prSet presAssocID="{7A143B4D-FD98-4C71-9C47-9D3C26206236}" presName="textNode" presStyleLbl="node1" presStyleIdx="3" presStyleCnt="5">
        <dgm:presLayoutVars>
          <dgm:bulletEnabled val="1"/>
        </dgm:presLayoutVars>
      </dgm:prSet>
      <dgm:spPr/>
    </dgm:pt>
    <dgm:pt modelId="{8C69D7F8-E3F6-4CBC-8E7B-AE7EA8EC89F4}" type="pres">
      <dgm:prSet presAssocID="{ED2068E0-7742-4D28-BB1F-DB16779A6C82}" presName="sibTrans" presStyleCnt="0"/>
      <dgm:spPr/>
    </dgm:pt>
    <dgm:pt modelId="{CDF5BC09-D043-4FB5-B229-E1241A9281E7}" type="pres">
      <dgm:prSet presAssocID="{0B0A4AC9-BE28-4ED3-96A5-400BB61C059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243F00D-0A64-423F-9E12-1E3CB064205B}" type="presOf" srcId="{B4E5D00D-469C-407F-A388-A9DF4565741D}" destId="{623916F9-0DD7-4EF0-84FF-60D0F73DC161}" srcOrd="0" destOrd="0" presId="urn:microsoft.com/office/officeart/2005/8/layout/hProcess9"/>
    <dgm:cxn modelId="{08B7B224-31F6-4B31-AF48-E1EFACF70248}" type="presOf" srcId="{7A143B4D-FD98-4C71-9C47-9D3C26206236}" destId="{13BD6CB5-5A49-4A78-9C6D-1EECEB6B1A00}" srcOrd="0" destOrd="0" presId="urn:microsoft.com/office/officeart/2005/8/layout/hProcess9"/>
    <dgm:cxn modelId="{DC90514B-910D-4447-A679-347E710EC20E}" srcId="{8F7D7E6F-9F1B-4042-B61D-DCA02C5DFD56}" destId="{0B0A4AC9-BE28-4ED3-96A5-400BB61C0591}" srcOrd="4" destOrd="0" parTransId="{6F41345A-5A91-437F-A92C-CE401DB49768}" sibTransId="{FEBF602C-C7A6-41AB-8BDF-83CF0D64FBA7}"/>
    <dgm:cxn modelId="{4692657F-9DA8-4057-B606-BF43073ACFA3}" srcId="{8F7D7E6F-9F1B-4042-B61D-DCA02C5DFD56}" destId="{B8A30073-D5E2-4310-B809-2B2536DAECD8}" srcOrd="0" destOrd="0" parTransId="{54E90224-8D69-48B0-B964-1BB4433AEAF5}" sibTransId="{F3768EF0-CFCA-4657-9515-37FBFEFFA0D9}"/>
    <dgm:cxn modelId="{396877A9-5ED2-4EC5-9A0F-A09E846FE78D}" srcId="{8F7D7E6F-9F1B-4042-B61D-DCA02C5DFD56}" destId="{03B2AC24-6DFF-4C9D-A2CF-525A810F3D44}" srcOrd="2" destOrd="0" parTransId="{8912EC51-C763-4D01-BC3B-8E1D9A0B6AB5}" sibTransId="{CEF76BAB-72A5-45AA-9B6A-2107DB2B0BDA}"/>
    <dgm:cxn modelId="{E79FB0AA-18C4-449E-B5DF-52C7DA207C19}" srcId="{8F7D7E6F-9F1B-4042-B61D-DCA02C5DFD56}" destId="{7A143B4D-FD98-4C71-9C47-9D3C26206236}" srcOrd="3" destOrd="0" parTransId="{4228BE07-C438-44AD-BDCE-35783CD4BF86}" sibTransId="{ED2068E0-7742-4D28-BB1F-DB16779A6C82}"/>
    <dgm:cxn modelId="{FAED08AF-3C26-4099-95FB-29156945AF83}" type="presOf" srcId="{B8A30073-D5E2-4310-B809-2B2536DAECD8}" destId="{74E772E0-304D-44E6-A12D-EB9966311F22}" srcOrd="0" destOrd="0" presId="urn:microsoft.com/office/officeart/2005/8/layout/hProcess9"/>
    <dgm:cxn modelId="{787D36BA-2A21-4072-A54F-EAE6CC762324}" srcId="{8F7D7E6F-9F1B-4042-B61D-DCA02C5DFD56}" destId="{B4E5D00D-469C-407F-A388-A9DF4565741D}" srcOrd="1" destOrd="0" parTransId="{F5153132-7420-4021-90B5-C551B9DC0019}" sibTransId="{014A58BB-E161-491D-855E-955A3E23701E}"/>
    <dgm:cxn modelId="{48BF52C2-4838-4777-BF86-97032775E465}" type="presOf" srcId="{03B2AC24-6DFF-4C9D-A2CF-525A810F3D44}" destId="{96B6974F-9756-4BB3-94EC-B4ECA2A3CCAD}" srcOrd="0" destOrd="0" presId="urn:microsoft.com/office/officeart/2005/8/layout/hProcess9"/>
    <dgm:cxn modelId="{5E57C3E3-E875-44EC-A1BD-D1280DC9D8FE}" type="presOf" srcId="{0B0A4AC9-BE28-4ED3-96A5-400BB61C0591}" destId="{CDF5BC09-D043-4FB5-B229-E1241A9281E7}" srcOrd="0" destOrd="0" presId="urn:microsoft.com/office/officeart/2005/8/layout/hProcess9"/>
    <dgm:cxn modelId="{67C2E5ED-81A8-4589-96C7-E62D1ECC019B}" type="presOf" srcId="{8F7D7E6F-9F1B-4042-B61D-DCA02C5DFD56}" destId="{825C2870-6FAB-4D2D-B3D2-4D65CEA28054}" srcOrd="0" destOrd="0" presId="urn:microsoft.com/office/officeart/2005/8/layout/hProcess9"/>
    <dgm:cxn modelId="{2A23410B-9AC6-4C43-8340-95A499E9E921}" type="presParOf" srcId="{825C2870-6FAB-4D2D-B3D2-4D65CEA28054}" destId="{92D2E73A-692A-4234-B759-7C7C48BD839B}" srcOrd="0" destOrd="0" presId="urn:microsoft.com/office/officeart/2005/8/layout/hProcess9"/>
    <dgm:cxn modelId="{3623F7F4-B574-4F2A-A66A-EAF176BEEB87}" type="presParOf" srcId="{825C2870-6FAB-4D2D-B3D2-4D65CEA28054}" destId="{47C0D099-C7D1-4886-A372-F093EC318B14}" srcOrd="1" destOrd="0" presId="urn:microsoft.com/office/officeart/2005/8/layout/hProcess9"/>
    <dgm:cxn modelId="{C7CD7681-FBDE-41C2-BEF2-39CB3391CB6E}" type="presParOf" srcId="{47C0D099-C7D1-4886-A372-F093EC318B14}" destId="{74E772E0-304D-44E6-A12D-EB9966311F22}" srcOrd="0" destOrd="0" presId="urn:microsoft.com/office/officeart/2005/8/layout/hProcess9"/>
    <dgm:cxn modelId="{2C9FDD2A-96EF-4C87-8A34-814CE4826C0B}" type="presParOf" srcId="{47C0D099-C7D1-4886-A372-F093EC318B14}" destId="{EBCF98F9-9929-4D38-B54C-AE23D0FC0119}" srcOrd="1" destOrd="0" presId="urn:microsoft.com/office/officeart/2005/8/layout/hProcess9"/>
    <dgm:cxn modelId="{522ADFD4-A31D-4318-8834-2271D61ED968}" type="presParOf" srcId="{47C0D099-C7D1-4886-A372-F093EC318B14}" destId="{623916F9-0DD7-4EF0-84FF-60D0F73DC161}" srcOrd="2" destOrd="0" presId="urn:microsoft.com/office/officeart/2005/8/layout/hProcess9"/>
    <dgm:cxn modelId="{15A257C1-9A79-44AA-9314-A662D4A8BDB1}" type="presParOf" srcId="{47C0D099-C7D1-4886-A372-F093EC318B14}" destId="{0DD185F1-6A96-4F10-860B-4D0593D22272}" srcOrd="3" destOrd="0" presId="urn:microsoft.com/office/officeart/2005/8/layout/hProcess9"/>
    <dgm:cxn modelId="{158D6C1B-ECA2-4DA0-8B2E-67FF81CD8462}" type="presParOf" srcId="{47C0D099-C7D1-4886-A372-F093EC318B14}" destId="{96B6974F-9756-4BB3-94EC-B4ECA2A3CCAD}" srcOrd="4" destOrd="0" presId="urn:microsoft.com/office/officeart/2005/8/layout/hProcess9"/>
    <dgm:cxn modelId="{E18F5E5E-81CA-4450-BBCE-F8B67CB111E0}" type="presParOf" srcId="{47C0D099-C7D1-4886-A372-F093EC318B14}" destId="{12F7EB73-F685-4BA3-B3D6-314D82795B38}" srcOrd="5" destOrd="0" presId="urn:microsoft.com/office/officeart/2005/8/layout/hProcess9"/>
    <dgm:cxn modelId="{D43904DD-6254-413F-A7EA-C7AF892714E1}" type="presParOf" srcId="{47C0D099-C7D1-4886-A372-F093EC318B14}" destId="{13BD6CB5-5A49-4A78-9C6D-1EECEB6B1A00}" srcOrd="6" destOrd="0" presId="urn:microsoft.com/office/officeart/2005/8/layout/hProcess9"/>
    <dgm:cxn modelId="{51FDE640-1096-4E73-A596-E73AC0F15BBA}" type="presParOf" srcId="{47C0D099-C7D1-4886-A372-F093EC318B14}" destId="{8C69D7F8-E3F6-4CBC-8E7B-AE7EA8EC89F4}" srcOrd="7" destOrd="0" presId="urn:microsoft.com/office/officeart/2005/8/layout/hProcess9"/>
    <dgm:cxn modelId="{F587C90B-3B58-4CB8-A200-8AA6A8172923}" type="presParOf" srcId="{47C0D099-C7D1-4886-A372-F093EC318B14}" destId="{CDF5BC09-D043-4FB5-B229-E1241A9281E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2E73A-692A-4234-B759-7C7C48BD839B}">
      <dsp:nvSpPr>
        <dsp:cNvPr id="0" name=""/>
        <dsp:cNvSpPr/>
      </dsp:nvSpPr>
      <dsp:spPr>
        <a:xfrm>
          <a:off x="731424" y="0"/>
          <a:ext cx="8289480" cy="398949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772E0-304D-44E6-A12D-EB9966311F22}">
      <dsp:nvSpPr>
        <dsp:cNvPr id="0" name=""/>
        <dsp:cNvSpPr/>
      </dsp:nvSpPr>
      <dsp:spPr>
        <a:xfrm>
          <a:off x="429" y="1196848"/>
          <a:ext cx="1858961" cy="15957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Werving </a:t>
          </a:r>
        </a:p>
      </dsp:txBody>
      <dsp:txXfrm>
        <a:off x="78329" y="1274748"/>
        <a:ext cx="1703161" cy="1439997"/>
      </dsp:txXfrm>
    </dsp:sp>
    <dsp:sp modelId="{623916F9-0DD7-4EF0-84FF-60D0F73DC161}">
      <dsp:nvSpPr>
        <dsp:cNvPr id="0" name=""/>
        <dsp:cNvSpPr/>
      </dsp:nvSpPr>
      <dsp:spPr>
        <a:xfrm>
          <a:off x="1973556" y="1196848"/>
          <a:ext cx="1858961" cy="1595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Selectie</a:t>
          </a:r>
        </a:p>
      </dsp:txBody>
      <dsp:txXfrm>
        <a:off x="2051456" y="1274748"/>
        <a:ext cx="1703161" cy="1439997"/>
      </dsp:txXfrm>
    </dsp:sp>
    <dsp:sp modelId="{96B6974F-9756-4BB3-94EC-B4ECA2A3CCAD}">
      <dsp:nvSpPr>
        <dsp:cNvPr id="0" name=""/>
        <dsp:cNvSpPr/>
      </dsp:nvSpPr>
      <dsp:spPr>
        <a:xfrm>
          <a:off x="3946684" y="1196848"/>
          <a:ext cx="1858961" cy="15957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Inwerken </a:t>
          </a:r>
        </a:p>
      </dsp:txBody>
      <dsp:txXfrm>
        <a:off x="4024584" y="1274748"/>
        <a:ext cx="1703161" cy="1439997"/>
      </dsp:txXfrm>
    </dsp:sp>
    <dsp:sp modelId="{13BD6CB5-5A49-4A78-9C6D-1EECEB6B1A00}">
      <dsp:nvSpPr>
        <dsp:cNvPr id="0" name=""/>
        <dsp:cNvSpPr/>
      </dsp:nvSpPr>
      <dsp:spPr>
        <a:xfrm>
          <a:off x="5919811" y="1196848"/>
          <a:ext cx="1858961" cy="15957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Begeleiden en binden </a:t>
          </a:r>
        </a:p>
      </dsp:txBody>
      <dsp:txXfrm>
        <a:off x="5997711" y="1274748"/>
        <a:ext cx="1703161" cy="1439997"/>
      </dsp:txXfrm>
    </dsp:sp>
    <dsp:sp modelId="{CDF5BC09-D043-4FB5-B229-E1241A9281E7}">
      <dsp:nvSpPr>
        <dsp:cNvPr id="0" name=""/>
        <dsp:cNvSpPr/>
      </dsp:nvSpPr>
      <dsp:spPr>
        <a:xfrm>
          <a:off x="7892939" y="1196848"/>
          <a:ext cx="1858961" cy="15957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Belonen </a:t>
          </a:r>
        </a:p>
      </dsp:txBody>
      <dsp:txXfrm>
        <a:off x="7970839" y="1274748"/>
        <a:ext cx="1703161" cy="143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71D358-B8BC-4B3F-9974-EE5EEBDD5E6C}" type="datetime1">
              <a:rPr lang="nl-NL" smtClean="0"/>
              <a:t>7-12-2023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5F15-5EA9-4632-9D1B-209A47858822}" type="datetime1">
              <a:rPr lang="nl-NL" smtClean="0"/>
              <a:pPr/>
              <a:t>7-12-2023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5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l-NL" noProof="0" smtClean="0"/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1780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l-NL" noProof="0" smtClean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785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53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MASTER TITLE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5" name="Tijdelijke aanduiding voor inhoud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6" name="Tijdelijke aanduiding voor inhoud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endParaRPr lang="nl-NL" noProof="0"/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7" name="Tijdelijke aanduiding voor inhoud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ee, inhou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HOOFDTEKST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HOOFDTEKST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20" name="Tijdelijke aanduiding voor tekst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5" name="Tijdelijke aanduiding voor tekst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6" name="Tijdelijke aanduiding voor tekst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7" name="Tijdelijke aanduiding voor tekst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9" name="Tijdelijke aanduiding voor tekst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1" name="Tijdelijke aanduiding voor datum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22" name="Tijdelijke aanduiding voor voettekst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24" name="Tijdelijke aanduiding voor dianumm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grafiek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nl-NL" noProof="0" dirty="0"/>
              <a:t>Klik op pictogram om grafiek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HT MODEL TE BEWERKEN</a:t>
            </a:r>
          </a:p>
        </p:txBody>
      </p:sp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Year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Year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MM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ijdelijke aanduiding voor datum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37" name="Tijdelijke aanduiding voor voettekst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38" name="Tijdelijke aanduiding voor dianumm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7" name="Tijdelijke aanduiding voor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nl-NL" noProof="0"/>
              <a:t>Klik op het pictogram om een SmartArt-afbeelding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dia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8" name="Tijdelijke aanduiding voor afbeelding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dia 8 perso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6" name="Tijdelijke aanduiding voor tekst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7" name="Tijdelijke aanduiding voor afbeelding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8" name="Tijdelijke aanduiding voor afbeelding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nl-NL" noProof="0"/>
              <a:t>Klik op pictogram om afbeelding toe te voegen</a:t>
            </a:r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5" name="Tijdelijke aanduiding voor afbeelding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4" name="Tijdelijke aanduiding voor tekst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62" name="Tijdelijke aanduiding voor tekst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6" name="Tijdelijke aanduiding voor afbeelding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9" name="Tijdelijke aanduiding voor tekst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63" name="Tijdelijke aanduiding voor tekst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7" name="Tijdelijke aanduiding voor afbeelding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nl-NL" noProof="0"/>
              <a:t>Klik op pictogram om afbeelding toe te voegen</a:t>
            </a:r>
          </a:p>
        </p:txBody>
      </p:sp>
      <p:sp>
        <p:nvSpPr>
          <p:cNvPr id="60" name="Tijdelijke aanduiding voor tekst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64" name="Tijdelijke aanduiding voor tekst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8" name="Tijdelijke aanduiding voor afbeelding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61" name="Tijdelijke aanduiding voor tekst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65" name="Tijdelijke aanduiding voor tekst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4" name="Tijdelijke aanduiding voor inhoud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5" name="Tijdelijke aanduiding voor inhoud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26" name="Tijdelijke aanduiding voor inhoud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#</a:t>
            </a:r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datum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22" name="Tijdelijke aanduiding voor voettekst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24" name="Tijdelijke aanduiding voor dianumm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fsluit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DA071-E608-4303-B9BB-5D7D40C4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FEC8FB-D969-4E54-ACBD-6F13CD45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3709-4583-4075-A528-17F4E3A2AB8B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69326F-9C8E-4B55-90FF-C6A1E723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4BA493-5042-46E4-ABEF-DC982A3D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DA28-7A1F-4A6E-BB3E-ADC96753A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6547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953A8-4A96-4734-90B0-ACB1AE71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0DA5C-646C-45CA-9E94-0F5A3F740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7D9891-E9D4-4B58-95D1-9CE86180F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18A281-7B2B-4166-937C-5A3EEF9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3709-4583-4075-A528-17F4E3A2AB8B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AB52A9-8CDF-4F47-A0DE-39CD86E4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285B66-589E-4A33-8320-C6A36868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DA28-7A1F-4A6E-BB3E-ADC96753A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76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B7FECA-047A-45A6-9BBF-063E3C8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3709-4583-4075-A528-17F4E3A2AB8B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957F452-C117-471B-A42E-91082596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09F99C-8C9A-43D8-8D2B-5CD1A63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DA28-7A1F-4A6E-BB3E-ADC96753A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42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250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406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5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636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751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07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beelding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 TE BEWERKEN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nl-NL" noProof="0"/>
              <a:t>KLIK OM STIJLEN VAN MODELTEKST TE BEWERKEN</a:t>
            </a:r>
          </a:p>
        </p:txBody>
      </p:sp>
      <p:sp>
        <p:nvSpPr>
          <p:cNvPr id="17" name="Tijdelijke aanduiding voor tekst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nl-NL" noProof="0"/>
              <a:t>KLIK OM STIJLEN VAN MODELTEKST TE BEWERKEN</a:t>
            </a:r>
          </a:p>
        </p:txBody>
      </p:sp>
      <p:sp>
        <p:nvSpPr>
          <p:cNvPr id="18" name="Tijdelijke aanduiding voor tekst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nl-NL" noProof="0"/>
              <a:t>KLIK OM STIJLEN VAN MODELTEKST TE BEWERKEN</a:t>
            </a:r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nl-NL" noProof="0"/>
              <a:t>KLIK OM STIJLEN VAN MODELTEKST TE BEWERKEN</a:t>
            </a:r>
          </a:p>
        </p:txBody>
      </p:sp>
      <p:sp>
        <p:nvSpPr>
          <p:cNvPr id="34" name="Tijdelijke aanduiding voor tekst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36" name="Tijdelijke aanduiding voor tekst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sp>
        <p:nvSpPr>
          <p:cNvPr id="37" name="Tijdelijke aanduiding voor tekst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nl-NL" noProof="0"/>
              <a:t>Klik om de tekststijl van het model te bewerken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nl-NL" noProof="0"/>
              <a:t>Verkooppresentatie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76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076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735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39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93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 voor inhou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7" name="Tijdelijke aanduiding vo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SUBTITEL TOE TE VOEGEN</a:t>
            </a:r>
          </a:p>
        </p:txBody>
      </p:sp>
      <p:sp>
        <p:nvSpPr>
          <p:cNvPr id="32" name="Tijdelijke aanduiding voor tekst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3" name="Tijdelijke aanduiding voor tekst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SUBTITEL TOE TE VOEGEN</a:t>
            </a:r>
          </a:p>
        </p:txBody>
      </p:sp>
      <p:sp>
        <p:nvSpPr>
          <p:cNvPr id="34" name="Tijdelijke aanduiding voor tekst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SUBTITEL TOE TE VOEGEN</a:t>
            </a:r>
          </a:p>
        </p:txBody>
      </p:sp>
      <p:sp>
        <p:nvSpPr>
          <p:cNvPr id="13" name="Tijdelijke aanduiding voor tekst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m voor inhou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7" name="Tijdelijke aanduiding voor tekst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8" name="Tijdelijke aanduiding voor tekst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0" name="Tijdelijke aanduiding voor tekst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4" name="Tijdelijke aanduiding voor tekst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lei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datum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0" name="Tijdelijke aanduiding voor voettekst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1" name="Tijdelijke aanduiding voor dianumm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-ei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tekst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2" name="Tijdelijke aanduiding voor tekst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4" name="Tijdelijke aanduiding voor tekst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6" name="Tijdelijke aanduiding voor tekst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7" name="Tijdelijke aanduiding voor datum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8" name="Tijdelijke aanduiding voor voettekst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9" name="Tijdelijke aanduiding voor dianumm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ie inhou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MASTER TITLE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HOOFDTEKST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noProof="0"/>
              <a:t>KLIK OM HOOFDTEKST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HOOFDTEKST TE BEWERKEN</a:t>
            </a: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702" r:id="rId19"/>
    <p:sldLayoutId id="2147483703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C0AAE7-E59F-4A94-B93B-8720DCF6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CE051A-082C-4F8D-96D7-D2BFF50F6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972C9C-B354-4251-A0A4-3F9C362F3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3709-4583-4075-A528-17F4E3A2AB8B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78D0F7-B789-4CB1-9A80-6CE03AD94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218ACC-22E9-44B2-8486-49D48FA2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DA28-7A1F-4A6E-BB3E-ADC96753A0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7-12-2023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1" y="4464688"/>
            <a:ext cx="5775960" cy="1122202"/>
          </a:xfrm>
        </p:spPr>
        <p:txBody>
          <a:bodyPr rtlCol="0"/>
          <a:lstStyle/>
          <a:p>
            <a:pPr rtl="0"/>
            <a:r>
              <a:rPr lang="nl-NL" dirty="0"/>
              <a:t>Les 4 stad en wijk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nl-NL" dirty="0"/>
              <a:t>7-12-2023 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1BDDF-6FD0-C0C7-63A2-E2DB8278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drie checkvragen: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F01D863-4710-832D-98E6-24884D68D38A}"/>
              </a:ext>
            </a:extLst>
          </p:cNvPr>
          <p:cNvSpPr txBox="1"/>
          <p:nvPr/>
        </p:nvSpPr>
        <p:spPr>
          <a:xfrm>
            <a:off x="947056" y="1897521"/>
            <a:ext cx="28629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</a:rPr>
              <a:t>SLUIT JULLIE PLAN AAN BIJ DE 10 BELANGRIJSKTE MOTIVATIES VAN MENSEN OM VRIJWILLIGERSWERK TE DOEN?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42373D1-2472-70B3-0E9A-65660757AB67}"/>
              </a:ext>
            </a:extLst>
          </p:cNvPr>
          <p:cNvSpPr txBox="1"/>
          <p:nvPr/>
        </p:nvSpPr>
        <p:spPr>
          <a:xfrm>
            <a:off x="4528458" y="189752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accent3"/>
                </a:solidFill>
              </a:rPr>
              <a:t>SLUIT JULLIE WERVINGSPLAN, DE MIDDELEN, TEKSTEN EN KANALEN AAN BIJ HET TYPE VRIJWILLIGER DAT JULLIE ZOEKEN?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8D51E0-5F5B-B7FC-2CFD-836D90F83105}"/>
              </a:ext>
            </a:extLst>
          </p:cNvPr>
          <p:cNvSpPr txBox="1"/>
          <p:nvPr/>
        </p:nvSpPr>
        <p:spPr>
          <a:xfrm>
            <a:off x="4528458" y="4077678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CHECK DE NOTITIE OP WIKI VAN LES 4 MET 12 TIPS OVER HET WERVEN VAN VRIJWILLIGERS EN PAS ER MINIMAAL 2 TOE OP JULLIE AANPAK</a:t>
            </a:r>
          </a:p>
        </p:txBody>
      </p:sp>
    </p:spTree>
    <p:extLst>
      <p:ext uri="{BB962C8B-B14F-4D97-AF65-F5344CB8AC3E}">
        <p14:creationId xmlns:p14="http://schemas.microsoft.com/office/powerpoint/2010/main" val="327175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49" y="2571235"/>
            <a:ext cx="5057215" cy="1715531"/>
          </a:xfrm>
        </p:spPr>
        <p:txBody>
          <a:bodyPr rtlCol="0"/>
          <a:lstStyle/>
          <a:p>
            <a:pPr rtl="0"/>
            <a:r>
              <a:rPr lang="nl-NL" dirty="0"/>
              <a:t>De filmpjes! 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9A536-E4C1-56DE-73F1-A3F73B4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850" y="570197"/>
            <a:ext cx="3139440" cy="1325563"/>
          </a:xfrm>
        </p:spPr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51C9FD-56CE-A8B0-CF1E-286E3ED406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0595" y="3429000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Afmaken opdracht + maken filmpje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3859CBE-3A2D-5412-0B70-E2EF3F0CC6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0595" y="4527550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13.30 filmpjes laten zien en feedback 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0EA4A4E2-79ED-EC02-C27A-AA557D187D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l-NL" noProof="0" smtClean="0"/>
              <a:pPr rtl="0"/>
              <a:t>2</a:t>
            </a:fld>
            <a:endParaRPr lang="nl-NL" noProof="0"/>
          </a:p>
        </p:txBody>
      </p:sp>
      <p:sp>
        <p:nvSpPr>
          <p:cNvPr id="16" name="Tijdelijke aanduiding voor tekst 6">
            <a:extLst>
              <a:ext uri="{FF2B5EF4-FFF2-40B4-BE49-F238E27FC236}">
                <a16:creationId xmlns:a16="http://schemas.microsoft.com/office/drawing/2014/main" id="{D3AD60D1-ECBD-DC26-3AC9-0398D040F61F}"/>
              </a:ext>
            </a:extLst>
          </p:cNvPr>
          <p:cNvSpPr txBox="1">
            <a:spLocks/>
          </p:cNvSpPr>
          <p:nvPr/>
        </p:nvSpPr>
        <p:spPr>
          <a:xfrm>
            <a:off x="5920595" y="2291012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Duurzaamheid binnen stad en wijk </a:t>
            </a:r>
          </a:p>
        </p:txBody>
      </p:sp>
    </p:spTree>
    <p:extLst>
      <p:ext uri="{BB962C8B-B14F-4D97-AF65-F5344CB8AC3E}">
        <p14:creationId xmlns:p14="http://schemas.microsoft.com/office/powerpoint/2010/main" val="379768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13C61-A58A-5012-6103-953A77F8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TP2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F92D89-438E-9D58-A1EC-5431E68C6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Duurzaamheid binnen stad en wijk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1084DE-2F3D-8071-D544-D72F6940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0B4417-920A-E1A9-5EA0-5AC2578F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9819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DB92E6A-A7C8-41F9-B79D-374899551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1452450"/>
            <a:ext cx="5117802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verslag over de duurzame aspecten binnen een specialisatie. Kies één specialisatie. In het verslag behandel je minimaal: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Duurzaamheid op het gebied van natuur en milieu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Duurzaamheid op het gebied van mens en maatschappij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Een probleem met duurzaamheid dat op dit moment speelt binnen het gebied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3 duurzame ontwikkelingen die op dit moment plaatsvinden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Jouw mening over duurzaamheid binnen de specialisatie 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990B72-A110-45E1-8E77-9E6EA693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3277564"/>
            <a:ext cx="5117803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                                                                         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Kies de specialisatie die je het meest aanspreekt en waar je je graag verder in wilt verdiepen.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Ga op zoek naar minimaal 6 verdiepende artikelen die iets schrijven over duurzaamheid in de sector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Lees ze allemaal door en probeer een mening te vormen over het thema. Zoek eventueel naar extra verdiepingsmateriaal in de vorm van filmpjes, vlogs, blogs, etc.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de verschillende aspecten van duurzaamheid binnen de specialisatie.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 elke specialisatie zijn ook problemen en/of uitdagingen. Ga op zoek naar een probleem dat op dit moment speelt.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Zoek op welke ontwikkelingen er gaande zijn, vaak zijn deze ontwikkelingen een reactie op de problemen/uitdagingen.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Denk aan de APA bronvermelding! De verschillende artikelen die gebruikt zijn als bron moeten terug te vinden zijn in het document volgens de APA-bronvermelding regels.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061C9-C4DD-44E3-9EA9-A918EE8F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705980"/>
            <a:ext cx="4653322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/>
              </a:rPr>
              <a:t>Tijdens de expertlessen wordt dit besproken.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/>
              </a:rPr>
              <a:t>Je wordt in een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/>
              </a:rPr>
              <a:t> groepje geplaatst.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 op je eigen werk.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Deadline product: 15 december 2023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Bijeenkomst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friends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: 22 december 2023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7C81F5A-702C-4684-A84E-07B3FD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2829638"/>
            <a:ext cx="465332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Introductie leerarrangement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 lessen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Lessen duurzame ontwikkeling/Verborgen impact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8B89028-377B-4E1B-A9C2-8B9EAD7D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7405" y="3990699"/>
            <a:ext cx="465332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Wiki, De verborgen impact, internet onderwerpen: duurzaamheid, duurzame ontwikkeling,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foodwaste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, klimaatadaptatie, klimaatneutraal, energieneutraal, duurzame evenementen 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FD839FA-DBF9-4B97-B4E0-E0D5FA090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75" y="1488021"/>
            <a:ext cx="263290" cy="321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846FA-AEA9-48BF-84AC-A6A15639D8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083" y="3429000"/>
            <a:ext cx="266283" cy="4163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33DFC19-B813-4BBC-8F6F-7F6CE251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05" y="5386694"/>
            <a:ext cx="1768329" cy="854054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3D9B0C0-B696-456D-A62E-2B9826DB6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96" y="757399"/>
            <a:ext cx="5117802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b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Informeren over de 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duurzame aspecten binnen de verschillende specialisaties.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Informatie verzamelen door middel van deskresearch. </a:t>
            </a:r>
          </a:p>
        </p:txBody>
      </p:sp>
      <p:sp>
        <p:nvSpPr>
          <p:cNvPr id="13" name="Rechthoek 1">
            <a:extLst>
              <a:ext uri="{FF2B5EF4-FFF2-40B4-BE49-F238E27FC236}">
                <a16:creationId xmlns:a16="http://schemas.microsoft.com/office/drawing/2014/main" id="{4DAFC57E-81AB-41B3-A9E4-9FFC85CE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424" y="111395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2324 DWI TP2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Duurzaamheid in een specialisatie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E59B02A-95C4-4F90-AA1E-159D81280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1805" r="10840"/>
          <a:stretch/>
        </p:blipFill>
        <p:spPr>
          <a:xfrm>
            <a:off x="617558" y="738840"/>
            <a:ext cx="299335" cy="4124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2D9CBE1-C4AA-4AA9-8C0F-20F3965652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83793" y="772033"/>
            <a:ext cx="385812" cy="26305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2720C8B-1984-4724-92E5-67357077CEF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122" y="3990699"/>
            <a:ext cx="299225" cy="29079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B68333-96DF-424F-9C61-9346FB0384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7050" t="33024" r="61669" b="30375"/>
          <a:stretch/>
        </p:blipFill>
        <p:spPr>
          <a:xfrm>
            <a:off x="6800215" y="2867301"/>
            <a:ext cx="269390" cy="2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E0467-432C-EBB9-53F3-50FD9B47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D1CB103-8F46-DB61-0351-B28C0522C997}"/>
              </a:ext>
            </a:extLst>
          </p:cNvPr>
          <p:cNvSpPr txBox="1"/>
          <p:nvPr/>
        </p:nvSpPr>
        <p:spPr>
          <a:xfrm>
            <a:off x="6569651" y="275788"/>
            <a:ext cx="454342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/>
              <a:t>People</a:t>
            </a:r>
          </a:p>
          <a:p>
            <a:endParaRPr lang="nl-NL" sz="2000" b="1" dirty="0"/>
          </a:p>
          <a:p>
            <a:r>
              <a:rPr lang="nl-NL" sz="2000" dirty="0"/>
              <a:t>People refereert zowel de mensen binnen je bedrijf als daarbuiten. </a:t>
            </a:r>
          </a:p>
          <a:p>
            <a:endParaRPr lang="nl-NL" sz="2000" dirty="0"/>
          </a:p>
          <a:p>
            <a:r>
              <a:rPr lang="nl-NL" sz="2000" dirty="0"/>
              <a:t>Het gaat dus over je team, klanten, leveranciers en partners met wie je samenwerkt. </a:t>
            </a:r>
          </a:p>
          <a:p>
            <a:endParaRPr lang="nl-NL" sz="2000" dirty="0"/>
          </a:p>
          <a:p>
            <a:r>
              <a:rPr lang="nl-NL" sz="2000" dirty="0"/>
              <a:t>Maar ook over welk effect jouw bedrijf heeft op je directe omgeving, bijvoorbeeld omwonenden of mede-ondernemers op jouw terrein. </a:t>
            </a:r>
          </a:p>
          <a:p>
            <a:endParaRPr lang="nl-NL" sz="2000" dirty="0"/>
          </a:p>
          <a:p>
            <a:r>
              <a:rPr lang="nl-NL" sz="2000" dirty="0"/>
              <a:t>Het goed willen doen voor People, betekent dus het goed inrichten van personeelsbeleid, de klantervaring, maar ook investeren in lokale samenwerkingen en teruggeven aan de gemeenschap.</a:t>
            </a: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47E7A92-C4E2-BCC0-D742-117A71B31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24" y="1975087"/>
            <a:ext cx="3914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8F7893-78D2-3E2B-5D51-14CC494A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Stad en wijk &lt; &gt; duurzaamheid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D58E1C-BFD7-DD6E-0249-C6032A087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Mensen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32E53A-5BFC-6D54-E25B-A5AB14F00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2813616"/>
          </a:xfrm>
        </p:spPr>
        <p:txBody>
          <a:bodyPr>
            <a:normAutofit/>
          </a:bodyPr>
          <a:lstStyle/>
          <a:p>
            <a:r>
              <a:rPr lang="nl-NL" sz="1800" dirty="0"/>
              <a:t>Goed omgaan met mensen</a:t>
            </a:r>
          </a:p>
          <a:p>
            <a:r>
              <a:rPr lang="nl-NL" sz="1800" dirty="0"/>
              <a:t>Personeel </a:t>
            </a:r>
          </a:p>
          <a:p>
            <a:r>
              <a:rPr lang="nl-NL" sz="1800" dirty="0"/>
              <a:t>Kwetsbare mensen </a:t>
            </a:r>
          </a:p>
          <a:p>
            <a:r>
              <a:rPr lang="nl-NL" sz="1800" dirty="0"/>
              <a:t>Vrijwilligerswerk </a:t>
            </a:r>
          </a:p>
          <a:p>
            <a:r>
              <a:rPr lang="nl-NL" sz="1800" dirty="0"/>
              <a:t>Verbinden, sociale cohesie </a:t>
            </a:r>
          </a:p>
          <a:p>
            <a:r>
              <a:rPr lang="nl-NL" sz="1800" dirty="0"/>
              <a:t>Kwaliteiten en kansen </a:t>
            </a:r>
          </a:p>
          <a:p>
            <a:endParaRPr lang="nl-NL" sz="18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90E864-317E-CD65-19D0-D91751597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Lange termijn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4D56EDA-4047-184E-FFBA-8593B86045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2575494"/>
          </a:xfrm>
        </p:spPr>
        <p:txBody>
          <a:bodyPr>
            <a:normAutofit/>
          </a:bodyPr>
          <a:lstStyle/>
          <a:p>
            <a:r>
              <a:rPr lang="nl-NL" sz="1800" dirty="0"/>
              <a:t>Sociale leefbaarheid </a:t>
            </a:r>
          </a:p>
          <a:p>
            <a:r>
              <a:rPr lang="nl-NL" sz="1800" dirty="0"/>
              <a:t>Verbinden voor de langere termijn </a:t>
            </a:r>
          </a:p>
          <a:p>
            <a:r>
              <a:rPr lang="nl-NL" sz="1800" dirty="0"/>
              <a:t>Investeren in mensen voor de langere termijn </a:t>
            </a:r>
          </a:p>
          <a:p>
            <a:r>
              <a:rPr lang="nl-NL" sz="1800" dirty="0"/>
              <a:t>Inclusief werken </a:t>
            </a:r>
          </a:p>
          <a:p>
            <a:r>
              <a:rPr lang="nl-NL" sz="1800" dirty="0"/>
              <a:t>Relaties 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6F4838FF-F2D5-69E9-4D49-DE005F7F52B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9C142D8F-4C85-11F5-D98D-E2BED004F4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9859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A4F9B-F7DD-9E2F-D6DE-44103A5FF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opdracht rond het </a:t>
            </a:r>
            <a:r>
              <a:rPr lang="nl-NL" dirty="0" err="1"/>
              <a:t>Valleike</a:t>
            </a:r>
            <a:r>
              <a:rPr lang="nl-NL" dirty="0"/>
              <a:t> en de hall of </a:t>
            </a:r>
            <a:r>
              <a:rPr lang="nl-NL" dirty="0" err="1"/>
              <a:t>fame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54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93F887-C45E-410A-B113-A7DD3BAB0E4D}"/>
              </a:ext>
            </a:extLst>
          </p:cNvPr>
          <p:cNvGraphicFramePr/>
          <p:nvPr/>
        </p:nvGraphicFramePr>
        <p:xfrm>
          <a:off x="1003300" y="411056"/>
          <a:ext cx="9752330" cy="3989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06125D75-75C2-423B-BF39-61F1B3C49CC6}"/>
              </a:ext>
            </a:extLst>
          </p:cNvPr>
          <p:cNvSpPr txBox="1"/>
          <p:nvPr/>
        </p:nvSpPr>
        <p:spPr>
          <a:xfrm>
            <a:off x="1003300" y="4377690"/>
            <a:ext cx="9606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groepje krijg je een opdracht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Iedere opdracht gaat uit van een casus: onderzoek eerst de organisatie!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groepje werk je de fases zo gedetailleerd mogelijk uit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 het einde van de volgende les presenteert iedereen zijn plan.</a:t>
            </a:r>
          </a:p>
        </p:txBody>
      </p:sp>
    </p:spTree>
    <p:extLst>
      <p:ext uri="{BB962C8B-B14F-4D97-AF65-F5344CB8AC3E}">
        <p14:creationId xmlns:p14="http://schemas.microsoft.com/office/powerpoint/2010/main" val="278904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2A39BC-C484-4688-8231-9FF99020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chemeClr val="accent2"/>
                </a:solidFill>
              </a:rPr>
              <a:t>Opdrachten</a:t>
            </a:r>
            <a:r>
              <a:rPr lang="en-US" dirty="0">
                <a:solidFill>
                  <a:schemeClr val="accent2"/>
                </a:solidFill>
              </a:rPr>
              <a:t>: 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3803C6A-9DAB-47DA-B1A3-1E9C4863B1CE}"/>
              </a:ext>
            </a:extLst>
          </p:cNvPr>
          <p:cNvSpPr txBox="1"/>
          <p:nvPr/>
        </p:nvSpPr>
        <p:spPr>
          <a:xfrm>
            <a:off x="609600" y="2038351"/>
            <a:ext cx="63912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nl-NL" sz="2400">
                <a:latin typeface="Arial" pitchFamily="34" charset="0"/>
                <a:cs typeface="Arial" pitchFamily="34" charset="0"/>
              </a:rPr>
              <a:t>Er zijn 2 organisaties die nieuwe vrijwilligers zoeken: ‘t Valleike en de Hall of Fame: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nl-NL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nl-NL" sz="2400">
                <a:latin typeface="Arial" pitchFamily="34" charset="0"/>
                <a:cs typeface="Arial" pitchFamily="34" charset="0"/>
              </a:rPr>
              <a:t>‘t Valleike – kinderboerderij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nl-NL" sz="2400">
                <a:latin typeface="Arial" pitchFamily="34" charset="0"/>
                <a:cs typeface="Arial" pitchFamily="34" charset="0"/>
              </a:rPr>
              <a:t>Hall of Fame – cultuur fabriek voor jongeren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nl-NL" sz="240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nl-NL" sz="240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nl-NL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281C9DD-026F-4632-B6A8-C074060DC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520" y="1084263"/>
            <a:ext cx="4084320" cy="2705861"/>
          </a:xfrm>
          <a:prstGeom prst="rect">
            <a:avLst/>
          </a:prstGeom>
          <a:noFill/>
        </p:spPr>
      </p:pic>
      <p:pic>
        <p:nvPicPr>
          <p:cNvPr id="1026" name="Picture 2" descr="Welkom bij de Hall Of Fame">
            <a:extLst>
              <a:ext uri="{FF2B5EF4-FFF2-40B4-BE49-F238E27FC236}">
                <a16:creationId xmlns:a16="http://schemas.microsoft.com/office/drawing/2014/main" id="{931DE793-FC64-434A-BB2F-F4549796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27" y="4572000"/>
            <a:ext cx="3636573" cy="199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81B58F5-772B-7572-C6C6-2DDEBD53D42B}"/>
              </a:ext>
            </a:extLst>
          </p:cNvPr>
          <p:cNvSpPr txBox="1"/>
          <p:nvPr/>
        </p:nvSpPr>
        <p:spPr>
          <a:xfrm>
            <a:off x="718457" y="4572000"/>
            <a:ext cx="620485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Aan de slag!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Groepjes van 2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Kies een boekje en daarin staat de opdracht stap-voor-stap uitgewerkt.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Vandaag en volgende week &amp; daarna presentatie! </a:t>
            </a:r>
          </a:p>
        </p:txBody>
      </p:sp>
    </p:spTree>
    <p:extLst>
      <p:ext uri="{BB962C8B-B14F-4D97-AF65-F5344CB8AC3E}">
        <p14:creationId xmlns:p14="http://schemas.microsoft.com/office/powerpoint/2010/main" val="404010818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32_TF22318419_Win32" id="{8B4B022B-A68B-4F6A-8B83-4BC7F118AD8B}" vid="{83A2738C-1C02-43BE-9DF8-A9381E9E52B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1809D3-C335-49B5-8558-81D5AB78A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c20cf8ba-b598-4d03-85bf-01d90a2844ae"/>
    <ds:schemaRef ds:uri="c67c63a5-6c7f-42bb-9d17-0feff581646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Minimalistische verkooppresentatie</Template>
  <TotalTime>24</TotalTime>
  <Words>683</Words>
  <Application>Microsoft Office PowerPoint</Application>
  <PresentationFormat>Breedbeeld</PresentationFormat>
  <Paragraphs>102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Tenorite</vt:lpstr>
      <vt:lpstr>Monoline</vt:lpstr>
      <vt:lpstr>Kantoorthema</vt:lpstr>
      <vt:lpstr>1_Kantoorthema</vt:lpstr>
      <vt:lpstr>Les 4 stad en wijk </vt:lpstr>
      <vt:lpstr>Programma </vt:lpstr>
      <vt:lpstr>TP2 </vt:lpstr>
      <vt:lpstr>PowerPoint-presentatie</vt:lpstr>
      <vt:lpstr>Duurzaamheid? </vt:lpstr>
      <vt:lpstr>Stad en wijk &lt; &gt; duurzaamheid</vt:lpstr>
      <vt:lpstr>De opdracht rond het Valleike en de hall of fame</vt:lpstr>
      <vt:lpstr>PowerPoint-presentatie</vt:lpstr>
      <vt:lpstr>Opdrachten:  </vt:lpstr>
      <vt:lpstr>De drie checkvragen: </vt:lpstr>
      <vt:lpstr>De filmpjes!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4 stad en wijk </dc:title>
  <dc:creator>Pascalle Cup</dc:creator>
  <cp:lastModifiedBy>Pascalle Cup</cp:lastModifiedBy>
  <cp:revision>1</cp:revision>
  <dcterms:created xsi:type="dcterms:W3CDTF">2023-12-07T09:45:15Z</dcterms:created>
  <dcterms:modified xsi:type="dcterms:W3CDTF">2023-12-07T10:25:14Z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